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3E8B8BC-62A4-413F-906A-997B5F8B6B06}">
  <a:tblStyle styleId="{23E8B8BC-62A4-413F-906A-997B5F8B6B0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F9C653B-4570-4BDF-B352-16A26F76807C}"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3.xml"/><Relationship Id="rId33" Type="http://schemas.openxmlformats.org/officeDocument/2006/relationships/font" Target="fonts/PlusJakartaSansMedium-boldItalic.fntdata"/><Relationship Id="rId10" Type="http://schemas.openxmlformats.org/officeDocument/2006/relationships/slide" Target="slides/slide2.xml"/><Relationship Id="rId32" Type="http://schemas.openxmlformats.org/officeDocument/2006/relationships/font" Target="fonts/PlusJakartaSansMedium-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dd89a40c7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dd89a40c7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e1d8adab1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e1d8adab1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5e1d8ada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5e1d8ada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e1d8adab1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e1d8adab1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e1d8adab1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5e1d8adab1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583825"/>
          <a:ext cx="3000000" cy="3000000"/>
        </p:xfrm>
        <a:graphic>
          <a:graphicData uri="http://schemas.openxmlformats.org/drawingml/2006/table">
            <a:tbl>
              <a:tblPr>
                <a:noFill/>
                <a:tableStyleId>{23E8B8BC-62A4-413F-906A-997B5F8B6B06}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52" name="Google Shape;152;p37"/>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53" name="Google Shape;153;p37"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Harriet Scott Palmer</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3" name="Google Shape;163;p38"/>
          <p:cNvGraphicFramePr/>
          <p:nvPr/>
        </p:nvGraphicFramePr>
        <p:xfrm>
          <a:off x="390126" y="879426"/>
          <a:ext cx="3000000" cy="3000000"/>
        </p:xfrm>
        <a:graphic>
          <a:graphicData uri="http://schemas.openxmlformats.org/drawingml/2006/table">
            <a:tbl>
              <a:tblPr>
                <a:noFill/>
                <a:tableStyleId>{8F9C653B-4570-4BDF-B352-16A26F76807C}</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“Interview of Harriet Scott Palmer,” by Sara B. Wrenn and Jean C. </a:t>
                      </a:r>
                      <a:r>
                        <a:rPr lang="en" sz="1200">
                          <a:solidFill>
                            <a:schemeClr val="dk1"/>
                          </a:solidFill>
                          <a:latin typeface="Halant"/>
                          <a:ea typeface="Halant"/>
                          <a:cs typeface="Halant"/>
                          <a:sym typeface="Halant"/>
                        </a:rPr>
                        <a:t>Slauson</a:t>
                      </a:r>
                      <a:r>
                        <a:rPr lang="en" sz="1200">
                          <a:solidFill>
                            <a:schemeClr val="dk1"/>
                          </a:solidFill>
                          <a:latin typeface="Halant"/>
                          <a:ea typeface="Halant"/>
                          <a:cs typeface="Halant"/>
                          <a:sym typeface="Halant"/>
                        </a:rPr>
                        <a:t> in </a:t>
                      </a:r>
                      <a:r>
                        <a:rPr i="1" lang="en" sz="1200">
                          <a:solidFill>
                            <a:schemeClr val="dk1"/>
                          </a:solidFill>
                          <a:latin typeface="Halant"/>
                          <a:ea typeface="Halant"/>
                          <a:cs typeface="Halant"/>
                          <a:sym typeface="Halant"/>
                        </a:rPr>
                        <a:t>Early Pioneer Life</a:t>
                      </a:r>
                      <a:r>
                        <a:rPr lang="en" sz="1200">
                          <a:solidFill>
                            <a:schemeClr val="dk1"/>
                          </a:solidFill>
                          <a:latin typeface="Halant"/>
                          <a:ea typeface="Halant"/>
                          <a:cs typeface="Halant"/>
                          <a:sym typeface="Halant"/>
                        </a:rPr>
                        <a:t>, 1939.</a:t>
                      </a:r>
                      <a:endParaRPr sz="1300">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Harriet Scott Palmer was an early pioneer who traveled west during the 19th century. Later in life, she shared her memories of the journey as part of an interview collected by the Federal Writers’ Project, a government program started during the Great Depression.</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Altho I was but a girl of 11 years I distinctly remember many things connected with that far-off time when all of our western country was a wilderness...We were six months in crossing the plains in ox -wagons.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our home, in Illinois, in the early fifties, there was much talk and excitement over the news of the great gold discoveries in California and equally there was much talk concerning the wonderful fertile valleys of Oregon Territory an act of Congress giving to actual settlers 640 acres of land…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melting snows had made the streams high, the roads nearly impassable. The Platte River, swift and swollen, didn't seem to have any banks. We had heard of the danger of quicksands. My father had, with the help of his drivers, raised the beds of his wagons, so as not to dip water… When everything was in readiness all of us were tucked inside of the wagons. My father put me, last of all, inside the back end of the last wagon, told me to keep still and not be afraid. The loud voices of the drivers as they yelled and whipped up the oxen, the jogging of the wagons through the surging waters and over the quicksands, the memory is with me yet. When they got over the river, all were accounted for, but they couldn't find me. Finally I was pulled out from under the bows, nearly smothered. There were nine of us children, ranging from four years to my eldest sister about 19…</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and on we journeyed -- averaging 15 miles a day over cactus, sagebrush, hot sand. Everybody's shoes gave out and we bartered with Indians for moccasins, but that didn't help much about the prickly pears. One by one the oxen fell by the way. We came to Burnt River -- a most desolate country. Here our baby brother Willie fell sick. It was in the heat of August. The train was halted, that the darling child of 4 years could be better cared for, but he became unconscious and passed away. The soil here was thin and full of rocks. My poor father, broken-hearted, had the men cut a cavity out of the solid rock jutting out of Burnt River Mountain, and here the little form was sealed beside where the only living thing was -- a little juniper tree. My brother Harvey found it, twenty years later, and he peeled some of the bark off of the juniper tree and brought it back to my father. My father had carved Willie's name on the tree.”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Three</a:t>
            </a:r>
            <a:endParaRPr sz="1900">
              <a:solidFill>
                <a:schemeClr val="dk1"/>
              </a:solidFill>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73" name="Google Shape;173;p3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9"/>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WPA Interview with Harriet Scott Palmer (1939)</a:t>
            </a:r>
            <a:endParaRPr b="1" sz="2000">
              <a:solidFill>
                <a:schemeClr val="dk1"/>
              </a:solidFill>
              <a:latin typeface="Inter"/>
              <a:ea typeface="Inter"/>
              <a:cs typeface="Inter"/>
              <a:sym typeface="Inter"/>
            </a:endParaRPr>
          </a:p>
        </p:txBody>
      </p:sp>
      <p:sp>
        <p:nvSpPr>
          <p:cNvPr id="175" name="Google Shape;175;p39"/>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6" name="Google Shape;176;p39"/>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177" name="Google Shape;177;p39"/>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178" name="Google Shape;178;p39"/>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79" name="Google Shape;179;p39"/>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180" name="Google Shape;180;p39"/>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39"/>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39"/>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Harriet Scott Palmer’s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0"/>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91" name="Google Shape;191;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192" name="Google Shape;192;p4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93" name="Google Shape;193;p40"/>
          <p:cNvGraphicFramePr/>
          <p:nvPr/>
        </p:nvGraphicFramePr>
        <p:xfrm>
          <a:off x="952650" y="1532475"/>
          <a:ext cx="3000000" cy="3000000"/>
        </p:xfrm>
        <a:graphic>
          <a:graphicData uri="http://schemas.openxmlformats.org/drawingml/2006/table">
            <a:tbl>
              <a:tblPr>
                <a:noFill/>
                <a:tableStyleId>{23E8B8BC-62A4-413F-906A-997B5F8B6B06}</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9" name="Google Shape;199;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1" name="Google Shape;201;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4" name="Google Shape;204;p41"/>
          <p:cNvGraphicFramePr/>
          <p:nvPr/>
        </p:nvGraphicFramePr>
        <p:xfrm>
          <a:off x="315750" y="2583825"/>
          <a:ext cx="3000000" cy="3000000"/>
        </p:xfrm>
        <a:graphic>
          <a:graphicData uri="http://schemas.openxmlformats.org/drawingml/2006/table">
            <a:tbl>
              <a:tblPr>
                <a:noFill/>
                <a:tableStyleId>{23E8B8BC-62A4-413F-906A-997B5F8B6B06}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5" name="Google Shape;205;p41"/>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6" name="Google Shape;206;p41"/>
          <p:cNvSpPr txBox="1"/>
          <p:nvPr/>
        </p:nvSpPr>
        <p:spPr>
          <a:xfrm>
            <a:off x="435675" y="5452663"/>
            <a:ext cx="69183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Narcissa's journey showed that women and families could survive the tough trip west. It probably encouraged more people to move west because they believed if she could do it, they could too. It helped people see the frontier not just as a place for men or fur traders, but as a new home for families.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Settlers were likely hoping for a better life, such as owning farmland in Oregon. Even though it was dangerous, they might have believed the reward was worth the risk. The promise of land, opportunity, and a fresh start was a big motivation during westward expansion.</a:t>
            </a:r>
            <a:endParaRPr sz="1200">
              <a:solidFill>
                <a:srgbClr val="000000"/>
              </a:solidFill>
              <a:highlight>
                <a:srgbClr val="E95C3D"/>
              </a:highlight>
              <a:latin typeface="Inter"/>
              <a:ea typeface="Inter"/>
              <a:cs typeface="Inter"/>
              <a:sym typeface="Inter"/>
            </a:endParaRPr>
          </a:p>
        </p:txBody>
      </p:sp>
      <p:pic>
        <p:nvPicPr>
          <p:cNvPr id="207" name="Google Shape;207;p41"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Three (Exemplar)</a:t>
            </a:r>
            <a:endParaRPr sz="1900">
              <a:solidFill>
                <a:schemeClr val="dk1"/>
              </a:solidFill>
              <a:latin typeface="Halant"/>
              <a:ea typeface="Halant"/>
              <a:cs typeface="Halant"/>
              <a:sym typeface="Halant"/>
            </a:endParaRPr>
          </a:p>
        </p:txBody>
      </p:sp>
      <p:pic>
        <p:nvPicPr>
          <p:cNvPr id="213" name="Google Shape;21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7" name="Google Shape;217;p42"/>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42"/>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700">
                <a:solidFill>
                  <a:schemeClr val="dk1"/>
                </a:solidFill>
                <a:latin typeface="Inter"/>
                <a:ea typeface="Inter"/>
                <a:cs typeface="Inter"/>
                <a:sym typeface="Inter"/>
              </a:rPr>
              <a:t>WPA Interview with Harriet Scott Palmer (1939)</a:t>
            </a:r>
            <a:endParaRPr b="1" sz="2000">
              <a:solidFill>
                <a:schemeClr val="dk1"/>
              </a:solidFill>
              <a:latin typeface="Inter"/>
              <a:ea typeface="Inter"/>
              <a:cs typeface="Inter"/>
              <a:sym typeface="Inter"/>
            </a:endParaRPr>
          </a:p>
        </p:txBody>
      </p:sp>
      <p:sp>
        <p:nvSpPr>
          <p:cNvPr id="219" name="Google Shape;219;p42"/>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Harriet’s memory of almost being smothered and pulled from under the wagon shows how frightening the journey was. The family suffered the emotional trauma of losing a young child and having to bury him in the wilderness. Her father’s heartbreak and act of carving Willie’s name into a tree shows the deep emotional pain families carried.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0" name="Google Shape;220;p42"/>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Platte River was dangerous due to quicksand and no banks. The terrain included cactuses, sagebrush, hot sand, and solid rock. They relied on oxen and wagons, which often broke down, and shoes wore out. The journey averaged only 15 miles a day.</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1" name="Google Shape;221;p42"/>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family faced nearly impassable roads, high rivers, quicksand, and swollen streams. Harriet was placed inside a wagon to avoid falling out during dangerous crossings. Her brother Willie got sick and died in the heat of August. Oxen died from the harsh journey and travelers walked over hot sand and rough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2" name="Google Shape;222;p42"/>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3" name="Google Shape;223;p4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4" name="Google Shape;224;p42"/>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42"/>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42"/>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on the trail to be?</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 expected the trail to be hard, but Harriet’s story shows it was even more dangerous and emotional than I imagined. I didn’t think about things like nearly drowning in a river, walking through deserts, or having to bury a child in the wilderness. Her story makes it clear that traveling west was full of risk, not just adventure.</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Harriet Scott Palmer’s story teach about the strength and adaptability of women on the trail?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Harriet’s story shows that women had to be incredibly strong and brave. Her mother traveled with nine children, dealt with sickness, and kept moving forward even after losing a son. Women had to care for their families, face danger, and survive in rough conditions with very little help.</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43"/>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5" name="Google Shape;235;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 (Exemplar)</a:t>
            </a:r>
            <a:endParaRPr sz="1900">
              <a:solidFill>
                <a:schemeClr val="dk1"/>
              </a:solidFill>
              <a:latin typeface="Plus Jakarta Sans"/>
              <a:ea typeface="Plus Jakarta Sans"/>
              <a:cs typeface="Plus Jakarta Sans"/>
              <a:sym typeface="Plus Jakarta Sans"/>
            </a:endParaRPr>
          </a:p>
        </p:txBody>
      </p:sp>
      <p:pic>
        <p:nvPicPr>
          <p:cNvPr id="236" name="Google Shape;236;p43"/>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7" name="Google Shape;237;p43"/>
          <p:cNvGraphicFramePr/>
          <p:nvPr/>
        </p:nvGraphicFramePr>
        <p:xfrm>
          <a:off x="952650" y="1532475"/>
          <a:ext cx="3000000" cy="3000000"/>
        </p:xfrm>
        <a:graphic>
          <a:graphicData uri="http://schemas.openxmlformats.org/drawingml/2006/table">
            <a:tbl>
              <a:tblPr>
                <a:noFill/>
                <a:tableStyleId>{23E8B8BC-62A4-413F-906A-997B5F8B6B06}</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Elizabeth Flake</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Drove oxen, walked 1,100 miles, became a free woman, led in her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African American woman; shows strength, endurance, and the pursuit of freedom during westward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Catherine Haun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Harriet Scott Palmer</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Survived cholera outbreaks, snakebites, and harsh travel; found joy in small moments.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pioneer woman; shows women were caretakers, workers, and sources of emotional strength.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Nearly smothered in a wagon; lost her younger brother; walked through desert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Child’s memory as a white settler; shows the dangers of the trail and emotional pain of loss.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Luzena Stanley Wilson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Sarah Winnemucca Hopkins</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Crossed desert, worked long hours, ran a hotel, watched people lose everything to mining.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woman business owner; shows adaptability, hard work, and emotional exhaustion.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Buried alive by her mother to escape white violence; supplies burned; trauma described vividly.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Northern Paiute woman; shows the terror, betrayal, and survival Native women endured.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